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61" r:id="rId4"/>
    <p:sldId id="260" r:id="rId5"/>
    <p:sldId id="258" r:id="rId6"/>
    <p:sldId id="263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07" autoAdjust="0"/>
    <p:restoredTop sz="94660"/>
  </p:normalViewPr>
  <p:slideViewPr>
    <p:cSldViewPr snapToGrid="0">
      <p:cViewPr varScale="1">
        <p:scale>
          <a:sx n="89" d="100"/>
          <a:sy n="89" d="100"/>
        </p:scale>
        <p:origin x="71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606D-08B6-4E8C-BF09-D391009722A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63D3-DAD9-4300-95D9-803CAECF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6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606D-08B6-4E8C-BF09-D391009722A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63D3-DAD9-4300-95D9-803CAECF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06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606D-08B6-4E8C-BF09-D391009722A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63D3-DAD9-4300-95D9-803CAECF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76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606D-08B6-4E8C-BF09-D391009722A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63D3-DAD9-4300-95D9-803CAECF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6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606D-08B6-4E8C-BF09-D391009722A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63D3-DAD9-4300-95D9-803CAECF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6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606D-08B6-4E8C-BF09-D391009722A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63D3-DAD9-4300-95D9-803CAECF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7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606D-08B6-4E8C-BF09-D391009722A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63D3-DAD9-4300-95D9-803CAECF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62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606D-08B6-4E8C-BF09-D391009722A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63D3-DAD9-4300-95D9-803CAECF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69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606D-08B6-4E8C-BF09-D391009722A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63D3-DAD9-4300-95D9-803CAECF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66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606D-08B6-4E8C-BF09-D391009722A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63D3-DAD9-4300-95D9-803CAECF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2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606D-08B6-4E8C-BF09-D391009722A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63D3-DAD9-4300-95D9-803CAECF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2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606D-08B6-4E8C-BF09-D391009722A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163D3-DAD9-4300-95D9-803CAECF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ommunityimpact.com/city-county/2019/09/11/water-rates-in-turmoil-amid-disputes-over-groundwate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aterandhealth.org/safe-drinking-water/finished-drinking-water-treatment-fundamental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19205" y="0"/>
            <a:ext cx="4078224" cy="6858000"/>
          </a:xfrm>
          <a:prstGeom prst="rect">
            <a:avLst/>
          </a:prstGeom>
          <a:blipFill dpi="0"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02989" y="2875002"/>
            <a:ext cx="88507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Drinking Water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913" y="326558"/>
            <a:ext cx="3806080" cy="158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61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0" r="797" b="35436"/>
          <a:stretch/>
        </p:blipFill>
        <p:spPr>
          <a:xfrm>
            <a:off x="706395" y="5182216"/>
            <a:ext cx="11510319" cy="17196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117785"/>
            <a:ext cx="1035699" cy="1740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drinking water?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Drinking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water: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water that is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potable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(safely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drinkable or usable in food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preparation)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drinkable water?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Does potable/drinking water occur naturally?</a:t>
            </a: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Think about the last time you drank water…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 you know where it came from?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did you know it was okay to drink?</a:t>
            </a:r>
          </a:p>
        </p:txBody>
      </p:sp>
    </p:spTree>
    <p:extLst>
      <p:ext uri="{BB962C8B-B14F-4D97-AF65-F5344CB8AC3E}">
        <p14:creationId xmlns:p14="http://schemas.microsoft.com/office/powerpoint/2010/main" val="2014218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767" y="5267128"/>
            <a:ext cx="802434" cy="134827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8069" y="365125"/>
            <a:ext cx="10975731" cy="132556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ources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78069" y="1754022"/>
            <a:ext cx="5496406" cy="412779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 water that you drink is either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SURFACE WATER 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	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GROUNDWATER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Surface water always requires treatment.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Groundwater may or may not require treatment, depending on the aquifer.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448" y="2165820"/>
            <a:ext cx="4986096" cy="32941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532943"/>
            <a:ext cx="81864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Image: </a:t>
            </a:r>
            <a:r>
              <a:rPr lang="en-US" sz="1100" dirty="0">
                <a:hlinkClick r:id="rId4"/>
              </a:rPr>
              <a:t>https://communityimpact.com/city-county/2019/09/11/water-rates-in-turmoil-amid-disputes-over-groundwater/</a:t>
            </a:r>
            <a:endParaRPr lang="en-US" sz="1100" dirty="0"/>
          </a:p>
        </p:txBody>
      </p:sp>
      <p:sp>
        <p:nvSpPr>
          <p:cNvPr id="6" name="Cloud Callout 5"/>
          <p:cNvSpPr/>
          <p:nvPr/>
        </p:nvSpPr>
        <p:spPr>
          <a:xfrm>
            <a:off x="7333452" y="132256"/>
            <a:ext cx="3400451" cy="1621766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in the earth does drinking water come from?</a:t>
            </a:r>
            <a:endParaRPr 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223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767" y="5267128"/>
            <a:ext cx="802434" cy="134827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2834" y="242033"/>
            <a:ext cx="10975731" cy="132556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Water Treatment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74390" y="1696993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Water goes through a series of steps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remove contaminants and kill microorganisms. Sometimes chlorine or fluoride will be added.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2000"/>
              </a:spcBef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 contaminants include bacteria, nitrates, lead, arsenic, and uranium.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9869252" y="242033"/>
            <a:ext cx="2250915" cy="1621766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water become drinkable?</a:t>
            </a:r>
            <a:endParaRPr 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2834" y="6361488"/>
            <a:ext cx="684591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Image: </a:t>
            </a:r>
            <a:r>
              <a:rPr lang="en-US" sz="1050" dirty="0" smtClean="0">
                <a:hlinkClick r:id="rId3"/>
              </a:rPr>
              <a:t>https://waterandhealth.org/safe-drinking-water/finished-drinking-water-treatment-fundamentals/</a:t>
            </a:r>
            <a:endParaRPr lang="en-US" sz="10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5372" y="749643"/>
            <a:ext cx="4084785" cy="529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1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767" y="5267128"/>
            <a:ext cx="802434" cy="134827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8069" y="365125"/>
            <a:ext cx="10975731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Two types of water systems: 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Public and Private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9238891" y="68922"/>
            <a:ext cx="2881223" cy="1328557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owns and controls the water?</a:t>
            </a:r>
            <a:endParaRPr 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127" y="1751070"/>
            <a:ext cx="53153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ater </a:t>
            </a:r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water to a large group of people (i.e. municipality, school, or neighborhood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Private Water </a:t>
            </a:r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Owned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by a small group of people or an individual (i.e. private wells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31" y="1986891"/>
            <a:ext cx="4367800" cy="348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16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767" y="5267128"/>
            <a:ext cx="802434" cy="1348276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6762" y="365125"/>
            <a:ext cx="11179834" cy="132556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about bottled water?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649" y="6615404"/>
            <a:ext cx="89628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Image from: www.waterlovers.com</a:t>
            </a:r>
            <a:endParaRPr lang="en-US" sz="11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1114" y="1808689"/>
            <a:ext cx="373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Bottled water is water that companies buy, bottle, and re-sell for profit.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water may come from the tap or from surface or groundwater.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340" y="1519016"/>
            <a:ext cx="6082427" cy="431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86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1487"/>
          </a:xfrm>
          <a:prstGeom prst="rect">
            <a:avLst/>
          </a:prstGeom>
          <a:solidFill>
            <a:srgbClr val="5A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5257800"/>
            <a:ext cx="12353026" cy="1600200"/>
          </a:xfrm>
          <a:prstGeom prst="rect">
            <a:avLst/>
          </a:prstGeom>
          <a:solidFill>
            <a:srgbClr val="0A2C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Bahnschrift SemiBold" panose="020B0502040204020203" pitchFamily="34" charset="0"/>
              </a:rPr>
              <a:t>Vermont Rural Water Association</a:t>
            </a:r>
          </a:p>
          <a:p>
            <a:pPr algn="ctr"/>
            <a:r>
              <a:rPr lang="en-US" sz="2800" spc="300" dirty="0" smtClean="0">
                <a:latin typeface="Bahnschrift Light" panose="020B0502040204020203" pitchFamily="34" charset="0"/>
              </a:rPr>
              <a:t>Clean Water for Vermont Communities.</a:t>
            </a:r>
            <a:endParaRPr lang="en-US" sz="2800" spc="300" dirty="0">
              <a:latin typeface="Bahnschrift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9728" y="1503446"/>
            <a:ext cx="10093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Check out the activity and video guide for opportunities to deepen your learning!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1082" y="3152457"/>
            <a:ext cx="9530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These educational materials were created through a partnership between Vermont Works for Women and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Vermont Rural Water Association to support water education for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Vermont’s students.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12" y="4163590"/>
            <a:ext cx="2109166" cy="8787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190" y="4072135"/>
            <a:ext cx="634098" cy="106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63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278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Bahnschrift Light</vt:lpstr>
      <vt:lpstr>Bahnschrift SemiBold</vt:lpstr>
      <vt:lpstr>Calibri</vt:lpstr>
      <vt:lpstr>Calibri Light</vt:lpstr>
      <vt:lpstr>Office Theme</vt:lpstr>
      <vt:lpstr>PowerPoint Presentation</vt:lpstr>
      <vt:lpstr>What is drinking water?</vt:lpstr>
      <vt:lpstr>Water Sources</vt:lpstr>
      <vt:lpstr>Water Treatment</vt:lpstr>
      <vt:lpstr>Two types of water systems:  Public and Private</vt:lpstr>
      <vt:lpstr>What about bottled water?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Boyk</dc:creator>
  <cp:lastModifiedBy>Katherine Boyk</cp:lastModifiedBy>
  <cp:revision>37</cp:revision>
  <dcterms:created xsi:type="dcterms:W3CDTF">2020-07-20T15:00:43Z</dcterms:created>
  <dcterms:modified xsi:type="dcterms:W3CDTF">2020-10-06T13:04:37Z</dcterms:modified>
</cp:coreProperties>
</file>