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5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y Wong" initials="MW" lastIdx="1" clrIdx="0">
    <p:extLst>
      <p:ext uri="{19B8F6BF-5375-455C-9EA6-DF929625EA0E}">
        <p15:presenceInfo xmlns:p15="http://schemas.microsoft.com/office/powerpoint/2012/main" userId="S-1-5-21-769636051-2398116037-3312647774-1720" providerId="AD"/>
      </p:ext>
    </p:extLst>
  </p:cmAuthor>
  <p:cmAuthor id="2" name="Katherine Boyk" initials="KB" lastIdx="2" clrIdx="1">
    <p:extLst>
      <p:ext uri="{19B8F6BF-5375-455C-9EA6-DF929625EA0E}">
        <p15:presenceInfo xmlns:p15="http://schemas.microsoft.com/office/powerpoint/2012/main" userId="S-1-12-1-2161226-1181965178-1022509702-1636458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c.vermont.gov/watershed/stormwa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mwater.wef.org/2015/05/stormy-awards-elevate-new-england-stormwater-efforts/rsep_spring_2014_print_ads_page_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-P_Lm36K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19205" y="0"/>
            <a:ext cx="4078224" cy="6858000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9304" y="2657476"/>
            <a:ext cx="7786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and Wastewater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13" y="326558"/>
            <a:ext cx="3806080" cy="15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17785"/>
            <a:ext cx="1035699" cy="1740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12801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 (rain, snow, etc.) that falls on land will either be absorbed by plants, soak into the soil, evaporate, or become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runoff.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llage of Stormwater BMPs - swaled area next to parking lot, raingarden, retention p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" y="2931448"/>
            <a:ext cx="10234613" cy="2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9382" y="5542716"/>
            <a:ext cx="3484418" cy="24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://dec.vermont.gov/watershed/stormwater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421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Runoff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2476" y="1690688"/>
            <a:ext cx="732472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Paved surfaces like roads, parking lots and roofs do not allow water to soak into the ground. Instead, water flows through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stormdrains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waterways or retention ponds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Runoff can pick up pollutants and carry them to rivers and lakes, harming aquatic ecosystems and polluting drinking water.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pollutants can runoff carry?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ways we can reduce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runoff?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ormwater - Lake Champlain Basin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" y="1547019"/>
            <a:ext cx="3943860" cy="46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670" y="6205283"/>
            <a:ext cx="384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https://www.lcbp.org/water-environment/water-quality/stormwater/</a:t>
            </a:r>
          </a:p>
        </p:txBody>
      </p:sp>
    </p:spTree>
    <p:extLst>
      <p:ext uri="{BB962C8B-B14F-4D97-AF65-F5344CB8AC3E}">
        <p14:creationId xmlns:p14="http://schemas.microsoft.com/office/powerpoint/2010/main" val="36375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912" y="351752"/>
            <a:ext cx="10515600" cy="9636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4813" y="1449592"/>
            <a:ext cx="7396162" cy="4553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drains clear of leaves and litter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Pick up pet waste 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Repair leaks and drips from your vehicle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pour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anything into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storm drains, including paints, solvents, cleaners, etc.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Minimize the use of herbicides and pesticides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 rain barrel and plant a rain garden!</a:t>
            </a:r>
          </a:p>
        </p:txBody>
      </p:sp>
      <p:pic>
        <p:nvPicPr>
          <p:cNvPr id="2050" name="Picture 2" descr="The Stormwater Re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6" y="1204086"/>
            <a:ext cx="3335341" cy="51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645" y="6373865"/>
            <a:ext cx="366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https://stormwater.wef.org/2015/05/stormy-awards-elevate-new-england-stormwater-efforts/rsep_spring_2014_print_ads_page_2/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871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17785"/>
            <a:ext cx="1035699" cy="1740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Wastewater?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8" y="1571625"/>
            <a:ext cx="5972175" cy="36718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Wastewater is used water that goes down the drain. It may contain human waste, food scraps, oils, soaps, and chemicals.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homes, wastewater comes from sinks, showers, bathtubs, toilets, washing machines, and dishwashers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like food production and manufacturing also release wastewater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5450" y="5117785"/>
            <a:ext cx="102393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b="1" dirty="0" smtClean="0">
                <a:solidFill>
                  <a:srgbClr val="000000"/>
                </a:solidFill>
                <a:latin typeface="GothamBlack"/>
              </a:rPr>
              <a:t> </a:t>
            </a:r>
          </a:p>
          <a:p>
            <a:endParaRPr lang="en-US" sz="2600" b="1" dirty="0">
              <a:solidFill>
                <a:srgbClr val="000000"/>
              </a:solidFill>
              <a:latin typeface="GothamBlack"/>
            </a:endParaRPr>
          </a:p>
          <a:p>
            <a:endParaRPr lang="en-US" sz="2400" dirty="0">
              <a:latin typeface="GothamBlack"/>
            </a:endParaRPr>
          </a:p>
        </p:txBody>
      </p:sp>
      <p:pic>
        <p:nvPicPr>
          <p:cNvPr id="2052" name="Picture 4" descr="Outdated And Overlooked, Vermont Sewage Treatment Plants Damag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8" y="1534994"/>
            <a:ext cx="5161275" cy="34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42443" y="5031858"/>
            <a:ext cx="309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smtClean="0"/>
              <a:t>www.youtube.com/watch?v=Y3-P_Lm36K8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67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17785"/>
            <a:ext cx="1035699" cy="1740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Wastewater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8172" y="1528287"/>
            <a:ext cx="39811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solids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pollutants and nutrients </a:t>
            </a:r>
          </a:p>
          <a:p>
            <a:pPr marL="971550" lvl="1" indent="-514350">
              <a:spcAft>
                <a:spcPts val="600"/>
              </a:spcAft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</a:p>
          <a:p>
            <a:pPr marL="971550" lvl="1" indent="-514350"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water to river, lake, or groundwater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35" y="1528287"/>
            <a:ext cx="7364740" cy="3979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3611" y="5569596"/>
            <a:ext cx="381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Watch the wastewater treatment process in South Burlington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://www.youtube.com/watch?v=Y3-P_Lm36K8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246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" y="59436"/>
            <a:ext cx="8967216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3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912" y="351752"/>
            <a:ext cx="10260856" cy="9636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Never put these down the sink or toilet: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8523" y="1836414"/>
            <a:ext cx="5854278" cy="43082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Fats, oils or grease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scraps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Trash 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Menstrual products or diapers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towels or tissues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Wipes, even ones labeled Flushable!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13 Best Wastewater Engineering images | Wastewater, Wastewat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6" y="1091079"/>
            <a:ext cx="4087040" cy="52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2060" y="6257062"/>
            <a:ext cx="2775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https://tataandhoward.com/please-do-not-flush/</a:t>
            </a:r>
          </a:p>
        </p:txBody>
      </p:sp>
    </p:spTree>
    <p:extLst>
      <p:ext uri="{BB962C8B-B14F-4D97-AF65-F5344CB8AC3E}">
        <p14:creationId xmlns:p14="http://schemas.microsoft.com/office/powerpoint/2010/main" val="168781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1487"/>
          </a:xfrm>
          <a:prstGeom prst="rect">
            <a:avLst/>
          </a:prstGeom>
          <a:solidFill>
            <a:srgbClr val="5A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257800"/>
            <a:ext cx="12353026" cy="1600200"/>
          </a:xfrm>
          <a:prstGeom prst="rect">
            <a:avLst/>
          </a:prstGeom>
          <a:solidFill>
            <a:srgbClr val="0A2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Bahnschrift SemiBold" panose="020B0502040204020203" pitchFamily="34" charset="0"/>
              </a:rPr>
              <a:t>Vermont Rural Water Association</a:t>
            </a:r>
          </a:p>
          <a:p>
            <a:pPr algn="ctr"/>
            <a:r>
              <a:rPr lang="en-US" sz="2800" spc="300" dirty="0" smtClean="0">
                <a:latin typeface="Bahnschrift Light" panose="020B0502040204020203" pitchFamily="34" charset="0"/>
              </a:rPr>
              <a:t>Clean Water for Vermont Communities.</a:t>
            </a:r>
            <a:endParaRPr lang="en-US" sz="2800" spc="3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728" y="1503446"/>
            <a:ext cx="1009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Check out the activity and video guide for opportunities to deepen your learning!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082" y="3152457"/>
            <a:ext cx="953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These educational materials were created through a partnership between Vermont Works for Women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Vermont Rural Water Association to support water education for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Vermont’s students.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2" y="4163590"/>
            <a:ext cx="2109166" cy="878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4458"/>
            <a:ext cx="3651395" cy="8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339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 Light</vt:lpstr>
      <vt:lpstr>Bahnschrift SemiBold</vt:lpstr>
      <vt:lpstr>Calibri</vt:lpstr>
      <vt:lpstr>Calibri Light</vt:lpstr>
      <vt:lpstr>GothamBlack</vt:lpstr>
      <vt:lpstr>Office Theme</vt:lpstr>
      <vt:lpstr>PowerPoint Presentation</vt:lpstr>
      <vt:lpstr>What is Stormwater?</vt:lpstr>
      <vt:lpstr>Stormwater Runoff</vt:lpstr>
      <vt:lpstr>Manage Stormwater</vt:lpstr>
      <vt:lpstr>What is Wastewater?</vt:lpstr>
      <vt:lpstr>Wastewater Treatment </vt:lpstr>
      <vt:lpstr>PowerPoint Presentation</vt:lpstr>
      <vt:lpstr>Never put these down the sink or toilet: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Boyk</dc:creator>
  <cp:lastModifiedBy>Katherine Boyk</cp:lastModifiedBy>
  <cp:revision>49</cp:revision>
  <dcterms:created xsi:type="dcterms:W3CDTF">2020-07-20T15:00:43Z</dcterms:created>
  <dcterms:modified xsi:type="dcterms:W3CDTF">2020-10-06T13:01:40Z</dcterms:modified>
</cp:coreProperties>
</file>